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96874-D7AB-4E49-8B9A-EE319E998DA4}" type="datetimeFigureOut">
              <a:rPr lang="ru-RU" smtClean="0"/>
              <a:t>23.10.2024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5F97-1C1A-49A5-9EA6-4F965784103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96874-D7AB-4E49-8B9A-EE319E998DA4}" type="datetimeFigureOut">
              <a:rPr lang="ru-RU" smtClean="0"/>
              <a:t>23.10.2024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5F97-1C1A-49A5-9EA6-4F96578410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96874-D7AB-4E49-8B9A-EE319E998DA4}" type="datetimeFigureOut">
              <a:rPr lang="ru-RU" smtClean="0"/>
              <a:t>23.10.2024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5F97-1C1A-49A5-9EA6-4F96578410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96874-D7AB-4E49-8B9A-EE319E998DA4}" type="datetimeFigureOut">
              <a:rPr lang="ru-RU" smtClean="0"/>
              <a:t>23.10.2024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5F97-1C1A-49A5-9EA6-4F96578410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96874-D7AB-4E49-8B9A-EE319E998DA4}" type="datetimeFigureOut">
              <a:rPr lang="ru-RU" smtClean="0"/>
              <a:t>23.10.2024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5F97-1C1A-49A5-9EA6-4F965784103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96874-D7AB-4E49-8B9A-EE319E998DA4}" type="datetimeFigureOut">
              <a:rPr lang="ru-RU" smtClean="0"/>
              <a:t>23.10.2024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5F97-1C1A-49A5-9EA6-4F96578410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96874-D7AB-4E49-8B9A-EE319E998DA4}" type="datetimeFigureOut">
              <a:rPr lang="ru-RU" smtClean="0"/>
              <a:t>23.10.2024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5F97-1C1A-49A5-9EA6-4F96578410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96874-D7AB-4E49-8B9A-EE319E998DA4}" type="datetimeFigureOut">
              <a:rPr lang="ru-RU" smtClean="0"/>
              <a:t>23.10.2024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5F97-1C1A-49A5-9EA6-4F96578410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96874-D7AB-4E49-8B9A-EE319E998DA4}" type="datetimeFigureOut">
              <a:rPr lang="ru-RU" smtClean="0"/>
              <a:t>23.10.2024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5F97-1C1A-49A5-9EA6-4F96578410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96874-D7AB-4E49-8B9A-EE319E998DA4}" type="datetimeFigureOut">
              <a:rPr lang="ru-RU" smtClean="0"/>
              <a:t>23.10.2024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45F97-1C1A-49A5-9EA6-4F965784103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96874-D7AB-4E49-8B9A-EE319E998DA4}" type="datetimeFigureOut">
              <a:rPr lang="ru-RU" smtClean="0"/>
              <a:t>23.10.2024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49F45F97-1C1A-49A5-9EA6-4F965784103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D096874-D7AB-4E49-8B9A-EE319E998DA4}" type="datetimeFigureOut">
              <a:rPr lang="ru-RU" smtClean="0"/>
              <a:t>23.10.2024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9F45F97-1C1A-49A5-9EA6-4F965784103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Игра"Разноцветные мячики"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920084"/>
            <a:ext cx="4038600" cy="4937915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b="1" dirty="0" smtClean="0"/>
              <a:t>              </a:t>
            </a:r>
            <a:r>
              <a:rPr lang="ru-RU" sz="5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внимания, устной речи, быстроты мышления.</a:t>
            </a:r>
          </a:p>
          <a:p>
            <a:pPr>
              <a:buNone/>
            </a:pPr>
            <a:r>
              <a:rPr lang="ru-RU" sz="5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Описание</a:t>
            </a:r>
            <a:r>
              <a:rPr lang="ru-RU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Учитель бросает в случайном порядке мячи разного цвета, произнося при этом односложное слово. Ученик поймавший мяч, 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тем как бросить его обратно изменяет слово так, чтобы оно стало: если мяч красный - двусложным (дом - дома), если мяч синий - трехсложным (дом - домики). Варианты слов: САД, КУСТ, НОС, БЛИН, ЛИСТ, ГРИБ СТОЛ, НОЖ. </a:t>
            </a:r>
          </a:p>
          <a:p>
            <a:pPr>
              <a:buNone/>
            </a:pPr>
            <a:r>
              <a:rPr lang="ru-RU" sz="5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Э</a:t>
            </a:r>
            <a:r>
              <a:rPr lang="ru-RU" sz="5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упражнение требует от детей хорошего распределения внимания, так как они одновременно выполняют два умственных действия: удерживают в памяти сложную инструкцию, связывающую цвет мячика с заданием, и быстро изменяют слово образец в соответствии с этой инструкцией. Возможность преобразовать слова разными способами (САДЫ - САДИК- САДИКИ - САДОЧЕК и т. п.) позволяет расширить речевые возможности ребенка. Здесь полезным может быть подключение учителя к игре как равноправного члена, а не только как "задающего слово", тогда придумывать односложные слова должны будут и ученики, когда бросают ему мяч.</a:t>
            </a:r>
          </a:p>
        </p:txBody>
      </p:sp>
      <p:pic>
        <p:nvPicPr>
          <p:cNvPr id="9" name="Содержимое 8" descr="C:\Users\Гульфира Рубисовна\Desktop\2803b-green.jpg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27984" y="2000240"/>
            <a:ext cx="1989184" cy="1860808"/>
          </a:xfrm>
          <a:prstGeom prst="rect">
            <a:avLst/>
          </a:prstGeom>
          <a:noFill/>
          <a:ln>
            <a:noFill/>
          </a:ln>
        </p:spPr>
      </p:pic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5357818" y="2786058"/>
            <a:ext cx="600075" cy="25242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ДОМ</a:t>
            </a:r>
            <a:endParaRPr lang="ru-RU" sz="18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pic>
        <p:nvPicPr>
          <p:cNvPr id="11" name="Рисунок 10" descr="C:\Users\Гульфира Рубисовна\Desktop\Red-Ball-Reflection-Transparent-PNG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0826" y="2071678"/>
            <a:ext cx="2391654" cy="1573346"/>
          </a:xfrm>
          <a:prstGeom prst="rect">
            <a:avLst/>
          </a:prstGeom>
          <a:noFill/>
          <a:ln>
            <a:noFill/>
          </a:ln>
        </p:spPr>
      </p:pic>
      <p:sp>
        <p:nvSpPr>
          <p:cNvPr id="1028" name="WordArt 4"/>
          <p:cNvSpPr>
            <a:spLocks noChangeArrowheads="1" noChangeShapeType="1" noTextEdit="1"/>
          </p:cNvSpPr>
          <p:nvPr/>
        </p:nvSpPr>
        <p:spPr bwMode="auto">
          <a:xfrm>
            <a:off x="7215206" y="2714620"/>
            <a:ext cx="781050" cy="31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ДОМА</a:t>
            </a:r>
            <a:endParaRPr lang="ru-RU" sz="18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  <p:pic>
        <p:nvPicPr>
          <p:cNvPr id="13" name="Рисунок 12" descr="C:\Users\Гульфира Рубисовна\Desktop\wukmbvic5i7f3rq2pe1m618v46233zyl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6" y="4214818"/>
            <a:ext cx="2455112" cy="1878478"/>
          </a:xfrm>
          <a:prstGeom prst="rect">
            <a:avLst/>
          </a:prstGeom>
          <a:noFill/>
          <a:ln>
            <a:noFill/>
          </a:ln>
        </p:spPr>
      </p:pic>
      <p:sp>
        <p:nvSpPr>
          <p:cNvPr id="1029" name="WordArt 5"/>
          <p:cNvSpPr>
            <a:spLocks noChangeArrowheads="1" noChangeShapeType="1" noTextEdit="1"/>
          </p:cNvSpPr>
          <p:nvPr/>
        </p:nvSpPr>
        <p:spPr bwMode="auto">
          <a:xfrm>
            <a:off x="6072198" y="4929198"/>
            <a:ext cx="1092090" cy="31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18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/>
                <a:latin typeface="Arial Black"/>
              </a:rPr>
              <a:t>ДОМИКИ</a:t>
            </a:r>
            <a:endParaRPr lang="ru-RU" sz="18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effectLst/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Игра  "Кто больше придумает"</a:t>
            </a:r>
            <a:r>
              <a:rPr lang="ru-RU" dirty="0"/>
              <a:t/>
            </a:r>
            <a:br>
              <a:rPr lang="ru-RU" dirty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4"/>
            <a:ext cx="4038600" cy="4677267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5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Цель</a:t>
            </a:r>
            <a:r>
              <a:rPr lang="ru-RU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воображения, устной и письменной речи, закрепление учебного материала посредством использования игровой мотивации.</a:t>
            </a:r>
          </a:p>
          <a:p>
            <a:pPr>
              <a:buNone/>
            </a:pPr>
            <a:r>
              <a:rPr lang="ru-RU" sz="5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Описание</a:t>
            </a:r>
            <a:r>
              <a:rPr lang="ru-RU" sz="5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5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Каждый ребенок получает сюжетную картинку (можно использовать наборы открыток по сказкам). Задание: написать предложения про эту картинку. Выигрывает тот, кто напишет больше всех предложений. Выигравшего определяет учитель, который наблюдает за выполнением задания и предлагает прочитать самую удачную работу. Варианты заданий: А. Дать в виде домашнего сочинения. Б. Предложить сделать рисунок и придумать предложения или рассказ про собственный рисунок.  Самостоятельное придумывание предложений - довольно сложная умственная деятельность. Опора на картинки помогает "сдвинуться с мертвой точки", в первую очередь, тем детям, чье воображение бедно от недостатка опыта или заблокировано страхом неудачи. Кроме того, мотив соревнования способствует включению в работу тех детей, у которых собственно учебные, познавательные мотивы еще не сформировались или слабы. </a:t>
            </a:r>
          </a:p>
          <a:p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3" t="2252" r="1127" b="1329"/>
          <a:stretch/>
        </p:blipFill>
        <p:spPr bwMode="auto">
          <a:xfrm>
            <a:off x="4717656" y="1925904"/>
            <a:ext cx="4126939" cy="34714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Игра «Четвертый лишний»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Цель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дифференцировать согласные звуки по твердости - мягкости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Описание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представлены наборы предметных картинок на заданные звуки. Учащийся называет названия четырех предложенных картинок, выделяя голосом первый звук в каждом слове. Затем определяет лишний предмет, обосновывая свой выбор. Например, белка лишняя, потому что в этом слове первый звук [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], а в словах «барабан, ботинок, бобер» первый звук [Б] </a:t>
            </a:r>
          </a:p>
          <a:p>
            <a:endParaRPr lang="ru-RU" dirty="0"/>
          </a:p>
        </p:txBody>
      </p:sp>
      <p:pic>
        <p:nvPicPr>
          <p:cNvPr id="5" name="Содержимое 4" descr="https://avatars.mds.yandex.net/i?id=0d47c1875db16b742ab770471fa5b8ec92703cc4-12749638-images-thumbs&amp;n=13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8789" y="2132856"/>
            <a:ext cx="1643073" cy="17145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avatars.mds.yandex.net/i?id=e924af098c59f5ed03175f9899a9511b6e59fff8-12472858-images-thumbs&amp;n=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00892" y="1785926"/>
            <a:ext cx="1768662" cy="20751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avatars.mds.yandex.net/i?id=6bd2c5612d9850e97a912f12ae1dd211dd8fee55-12463617-images-thumbs&amp;n=13"/>
          <p:cNvPicPr/>
          <p:nvPr/>
        </p:nvPicPr>
        <p:blipFill rotWithShape="1">
          <a:blip r:embed="rId4" cstate="print"/>
          <a:srcRect l="5815" t="6420" r="4283" b="6745"/>
          <a:stretch/>
        </p:blipFill>
        <p:spPr bwMode="auto">
          <a:xfrm>
            <a:off x="4716017" y="4288536"/>
            <a:ext cx="2162214" cy="1660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avatars.mds.yandex.net/i?id=dada6a7e7c781d8c0a7720ac23801f03461497a2-12476725-images-thumbs&amp;n=13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08304" y="4288536"/>
            <a:ext cx="1461250" cy="1660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/>
              <a:t>Игра « Какой предмет?»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подбирать слова-определения (описания).</a:t>
            </a:r>
          </a:p>
          <a:p>
            <a:pPr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Описание 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 предмет, а ученики должны сказать, какой он. Например:  бусинка,  ё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самолёт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лист,  заяц  и др.  Правильно  ответивший получает жетон. Выигрывает тот, кто получил большее количество жетонов.</a:t>
            </a:r>
          </a:p>
          <a:p>
            <a:endParaRPr lang="ru-RU" dirty="0"/>
          </a:p>
        </p:txBody>
      </p:sp>
      <p:pic>
        <p:nvPicPr>
          <p:cNvPr id="5" name="Содержимое 4" descr="https://avatars.mds.yandex.net/i?id=4d7096bbefe5161476b398ecca0ffe1a_sr-5219255-images-thumbs&amp;n=13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1714488"/>
            <a:ext cx="2016224" cy="2074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avatars.mds.yandex.net/i?id=9ef055d5192a46f4b883f3042d14296aa939b159-11404303-images-thumbs&amp;n=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40469" y="1844824"/>
            <a:ext cx="1942721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avatars.mds.yandex.net/i?id=5a0bb2ec49764fd45a383e1f811bd0b24d4e412d-12603899-images-thumbs&amp;n=1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10323" y="4222800"/>
            <a:ext cx="2286586" cy="1944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avatars.mds.yandex.net/i?id=a91d8ceb14bdbd5caf5fb06630833b019700b784-12935586-images-thumbs&amp;n=13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4365104"/>
            <a:ext cx="1870713" cy="1801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/>
              <a:t>Игра «Назови несколько предметов </a:t>
            </a:r>
            <a:r>
              <a:rPr lang="ru-RU" b="1" dirty="0" smtClean="0"/>
              <a:t>одним </a:t>
            </a:r>
            <a:r>
              <a:rPr lang="ru-RU" b="1" dirty="0"/>
              <a:t>словом»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Цель :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учить определять многозначность слова.</a:t>
            </a:r>
          </a:p>
          <a:p>
            <a:pPr>
              <a:buNone/>
            </a:pP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</a:t>
            </a:r>
            <a:r>
              <a:rPr lang="ru-RU" sz="2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 слова, имеющие несколько значений, заранее предупредив ребят, что каждым из этих слов называют несколько предметов, явлений, например: лист, крыло, кабина, голова, автомат, герой, журавль, земля, картина, каша, класс, ключ, кожа, колено, конь, лес, линия, мир, молоко, нос, окно, стол. Ученики должны описательно или словосочетаниями объяснить, какие предметы названы.</a:t>
            </a:r>
          </a:p>
          <a:p>
            <a:endParaRPr lang="ru-RU" dirty="0"/>
          </a:p>
        </p:txBody>
      </p:sp>
      <p:pic>
        <p:nvPicPr>
          <p:cNvPr id="5" name="Содержимое 4" descr="https://avatars.mds.yandex.net/i?id=6cbb74982742e7fdea98c5ac63ae20b406c0ab2f-12538603-images-thumbs&amp;n=13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060848"/>
            <a:ext cx="4392488" cy="3804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/>
              <a:t>Игра «Живые слова»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4784"/>
            <a:ext cx="4038600" cy="4870141"/>
          </a:xfrm>
        </p:spPr>
        <p:txBody>
          <a:bodyPr>
            <a:normAutofit fontScale="32500" lnSpcReduction="20000"/>
          </a:bodyPr>
          <a:lstStyle/>
          <a:p>
            <a:pPr>
              <a:buNone/>
            </a:pPr>
            <a:r>
              <a:rPr lang="ru-RU" sz="4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Цели:</a:t>
            </a:r>
            <a:r>
              <a:rPr lang="ru-RU" sz="4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Формирование умений составлять словосочетания, предложения по картине, опорным словам, по вопросу; различать и использовать в ответах предложения, разные по интонации; умения членения текста на предложения, предложения на словосочетания и слова.</a:t>
            </a:r>
            <a:endParaRPr lang="ru-RU" sz="4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ru-RU" sz="4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Описание </a:t>
            </a:r>
            <a:r>
              <a:rPr lang="ru-RU" sz="49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игры: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Каждому ребенку присваивается слово. Учитель говорит: «Пусть у Оли будет слово "Мишка", у Юры — слово "любит". Какое третье слово выберем? </a:t>
            </a:r>
            <a:r>
              <a:rPr lang="ru-RU" sz="4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(Мед.) </a:t>
            </a:r>
            <a:r>
              <a:rPr lang="en-US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</a:t>
            </a:r>
            <a:r>
              <a:rPr lang="ru-RU" sz="4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en-US" sz="4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ep</a:t>
            </a:r>
            <a:r>
              <a:rPr lang="ru-RU" sz="4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ь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прочитаем предложение: "Мишка любит мед". Поменяем местами второе и третье слова. Что получилось? </a:t>
            </a:r>
            <a:r>
              <a:rPr lang="ru-RU" sz="49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(Первое слово станет последним.) </a:t>
            </a:r>
            <a:r>
              <a:rPr lang="ru-RU" sz="4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Заменим слово "мед" словом "кувыркаться". Что получилось? Составьте свои предложения со словом "Мишка"».</a:t>
            </a:r>
            <a:endParaRPr lang="ru-RU" sz="49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0" y="1628800"/>
            <a:ext cx="4392488" cy="35283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Игра «Расскажи об овощах»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Цель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учить составлять рассказ об овощах по картинному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плану</a:t>
            </a:r>
          </a:p>
          <a:p>
            <a:pPr>
              <a:buNone/>
            </a:pP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Описание 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Попросите каждого ребенка составить рассказ о любом овоще. Дети по очереди достают овощи из корзины и составляют рассказ из нескольких предложений. Например, рассказ об огурце будет звучать примерно так: «Огурец растет на земле. Он зеленого цвета, овальной формы, шершавый. Огурец сочный и вкусный (после слова </a:t>
            </a:r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вкусный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надо улыбнуться, выражая на лице удовольствие)». Если ребенок рассказывает о луке, то, характеризуя его вкусовые качества, малыш говорит: «Он едкий, жгучий» —и морщится. Закончив свой рассказ, ребенок кладет овощ обратно в корзину.</a:t>
            </a:r>
          </a:p>
          <a:p>
            <a:endParaRPr lang="ru-RU" dirty="0"/>
          </a:p>
        </p:txBody>
      </p:sp>
      <p:pic>
        <p:nvPicPr>
          <p:cNvPr id="5" name="Содержимое 4" descr="https://s1.showslide.ru/s_slide/cac6828d514e79861cd020f5f5069254/6fc9b0d6-ee38-48f1-b1de-1c205db78312.jpeg"/>
          <p:cNvPicPr>
            <a:picLocks noGrp="1"/>
          </p:cNvPicPr>
          <p:nvPr>
            <p:ph sz="half" idx="2"/>
          </p:nvPr>
        </p:nvPicPr>
        <p:blipFill rotWithShape="1">
          <a:blip r:embed="rId2" cstate="print"/>
          <a:srcRect l="3240" t="9843" r="3188" b="4399"/>
          <a:stretch/>
        </p:blipFill>
        <p:spPr bwMode="auto">
          <a:xfrm>
            <a:off x="4716016" y="2132856"/>
            <a:ext cx="4190187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52</TotalTime>
  <Words>729</Words>
  <Application>Microsoft Office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Игра"Разноцветные мячики"</vt:lpstr>
      <vt:lpstr>Игра  "Кто больше придумает" </vt:lpstr>
      <vt:lpstr>Игра «Четвертый лишний»</vt:lpstr>
      <vt:lpstr>Игра « Какой предмет?» </vt:lpstr>
      <vt:lpstr>Игра «Назови несколько предметов одним словом»</vt:lpstr>
      <vt:lpstr>Игра «Живые слова»  </vt:lpstr>
      <vt:lpstr>Игра «Расскажи об овощах»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Игра"Разноцветные мячики"</dc:title>
  <dc:creator>Нуриевлар</dc:creator>
  <cp:lastModifiedBy>79274264613</cp:lastModifiedBy>
  <cp:revision>23</cp:revision>
  <dcterms:created xsi:type="dcterms:W3CDTF">2024-08-05T10:41:36Z</dcterms:created>
  <dcterms:modified xsi:type="dcterms:W3CDTF">2024-10-23T10:48:51Z</dcterms:modified>
</cp:coreProperties>
</file>